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646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15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42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817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885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7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419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37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37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69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510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5F571-379A-40CD-BCF0-4081119529FF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352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28600" y="1219200"/>
            <a:ext cx="8915400" cy="556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s-ES_tradnl" altLang="en-US" sz="2800" kern="0" dirty="0" smtClean="0"/>
              <a:t>Completa con SER o ESTAR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kern="0" dirty="0" smtClean="0"/>
              <a:t>   Anselmo (1)_______ hondureño. Él (2)______ de San Pedro Sula. San Pedro Sula (3)______ una ciudad importante de Honduras.  Pero ahora Anselmo no (4)_______ en Honduras.  Él (5)______ en Estados Unidos.  La vida de Anselmo no (6)____ muy fácil.  Él trabaja mucho pero (7)______ bastante contento porque le  gusta su trabajo y le paga bastante bien.  Pero no hay duda, a veces Anselmo (</a:t>
            </a:r>
            <a:r>
              <a:rPr lang="es-ES_tradnl" altLang="en-US" sz="2800" kern="0" dirty="0"/>
              <a:t>8</a:t>
            </a:r>
            <a:r>
              <a:rPr lang="es-ES_tradnl" altLang="en-US" sz="2800" kern="0" dirty="0" smtClean="0"/>
              <a:t>)______ triste porque quiere ver a su familia.  Su familia no (9)_______ en Estados Unidos.  Su esposa y sus hijos (10)_______ en Honduras.  Anselmo les habla con frecuencia por teléfono y él le manda </a:t>
            </a:r>
            <a:r>
              <a:rPr lang="es-ES_tradnl" altLang="en-US" sz="2800" i="1" kern="0" dirty="0" smtClean="0"/>
              <a:t>(</a:t>
            </a:r>
            <a:r>
              <a:rPr lang="es-ES_tradnl" altLang="en-US" sz="2800" i="1" kern="0" dirty="0" err="1" smtClean="0"/>
              <a:t>sends</a:t>
            </a:r>
            <a:r>
              <a:rPr lang="es-ES_tradnl" altLang="en-US" sz="2800" i="1" kern="0" dirty="0" smtClean="0"/>
              <a:t>)</a:t>
            </a:r>
            <a:r>
              <a:rPr lang="es-ES_tradnl" altLang="en-US" sz="2800" kern="0" dirty="0" smtClean="0"/>
              <a:t> dinero.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43657"/>
            <a:ext cx="9144000" cy="8731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altLang="en-US" sz="3600" kern="0" dirty="0" err="1" smtClean="0">
                <a:solidFill>
                  <a:srgbClr val="FF0000"/>
                </a:solidFill>
              </a:rPr>
              <a:t>Nombre</a:t>
            </a:r>
            <a:r>
              <a:rPr lang="en-US" altLang="en-US" sz="3600" kern="0" dirty="0" smtClean="0">
                <a:solidFill>
                  <a:srgbClr val="FF0000"/>
                </a:solidFill>
              </a:rPr>
              <a:t>: _________________         Clase: 7gd</a:t>
            </a:r>
          </a:p>
          <a:p>
            <a:pPr algn="l" eaLnBrk="1" hangingPunct="1"/>
            <a:r>
              <a:rPr lang="en-US" altLang="en-US" sz="3600" kern="0" dirty="0" smtClean="0">
                <a:solidFill>
                  <a:srgbClr val="FF0000"/>
                </a:solidFill>
              </a:rPr>
              <a:t>Fecha: ____________________       </a:t>
            </a:r>
            <a:r>
              <a:rPr lang="en-US" altLang="en-US" sz="36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3600" kern="0" dirty="0" smtClean="0">
                <a:solidFill>
                  <a:srgbClr val="FF0000"/>
                </a:solidFill>
              </a:rPr>
              <a:t> </a:t>
            </a:r>
            <a:r>
              <a:rPr lang="en-US" altLang="en-US" sz="3600" kern="0" smtClean="0">
                <a:solidFill>
                  <a:srgbClr val="FF0000"/>
                </a:solidFill>
              </a:rPr>
              <a:t># </a:t>
            </a:r>
            <a:r>
              <a:rPr lang="en-US" altLang="en-US" sz="3600" kern="0" smtClean="0">
                <a:solidFill>
                  <a:srgbClr val="FF0000"/>
                </a:solidFill>
              </a:rPr>
              <a:t>70</a:t>
            </a:r>
            <a:endParaRPr lang="en-US" altLang="en-US" sz="3600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20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481963-AD8D-4112-9AFE-F7392271E414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609600"/>
            <a:ext cx="8534400" cy="5943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800" kern="0" dirty="0" smtClean="0"/>
              <a:t>	Anselmo tiene muchos amigos nuevos en Estados Unidos. Como él, muchos de sus amigos (11)______ de  Latinoamérica.  Todos (12)______ de países diferentes. ¿En que lengua les habla Anselmo?  Él habla en español. Ahora Anselmo aprende el ingles.  Su curso de ingles (13)______ muy interesante pero según Anselmo el ingles (14)_____ muy difícil.  Pero </a:t>
            </a:r>
            <a:r>
              <a:rPr lang="es-ES_tradnl" altLang="en-US" sz="2800" kern="0" smtClean="0"/>
              <a:t>él (15)______ </a:t>
            </a:r>
            <a:r>
              <a:rPr lang="es-ES_tradnl" altLang="en-US" sz="2800" kern="0" dirty="0" smtClean="0"/>
              <a:t>contento porque quiere aprender ingles y según su profesor </a:t>
            </a:r>
            <a:r>
              <a:rPr lang="es-ES_tradnl" altLang="en-US" sz="2800" kern="0" smtClean="0"/>
              <a:t>él (16)______ </a:t>
            </a:r>
            <a:r>
              <a:rPr lang="es-ES_tradnl" altLang="en-US" sz="2800" kern="0" dirty="0" smtClean="0"/>
              <a:t>un alumno muy bueno.</a:t>
            </a:r>
          </a:p>
        </p:txBody>
      </p:sp>
    </p:spTree>
    <p:extLst>
      <p:ext uri="{BB962C8B-B14F-4D97-AF65-F5344CB8AC3E}">
        <p14:creationId xmlns:p14="http://schemas.microsoft.com/office/powerpoint/2010/main" val="255982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152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7</cp:revision>
  <dcterms:created xsi:type="dcterms:W3CDTF">2015-03-17T13:02:34Z</dcterms:created>
  <dcterms:modified xsi:type="dcterms:W3CDTF">2018-05-18T12:41:27Z</dcterms:modified>
</cp:coreProperties>
</file>